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45d604eee4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45d604eee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3d78c74eee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3d78c74eee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dbb557f00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3dbb557f00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45d604eee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45d604eee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3d78c74eee_0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3d78c74eee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59067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Predicting Financial Market Trend Using Economic Indicators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54673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An Investigation Based On State-of-the-art Machine Learning Models</a:t>
            </a:r>
            <a:endParaRPr sz="24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598088" y="3096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280"/>
              <a:t>Mid-project presentation at Ironhack</a:t>
            </a:r>
            <a:endParaRPr sz="12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sz="12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280"/>
              <a:t>Abhishek C.</a:t>
            </a:r>
            <a:endParaRPr sz="128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280"/>
              <a:t>23.03.2025</a:t>
            </a:r>
            <a:endParaRPr sz="128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410000"/>
            <a:ext cx="6779700" cy="60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61" name="Google Shape;161;p22"/>
          <p:cNvSpPr txBox="1"/>
          <p:nvPr/>
        </p:nvSpPr>
        <p:spPr>
          <a:xfrm>
            <a:off x="245625" y="1097600"/>
            <a:ext cx="3859500" cy="16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Linear models work well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KNR works the worst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Forecasting in future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Streamlit showtime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2" name="Google Shape;162;p22"/>
          <p:cNvPicPr preferRelativeResize="0"/>
          <p:nvPr/>
        </p:nvPicPr>
        <p:blipFill rotWithShape="1">
          <a:blip r:embed="rId3">
            <a:alphaModFix/>
          </a:blip>
          <a:srcRect b="15945" l="5000" r="4073" t="0"/>
          <a:stretch/>
        </p:blipFill>
        <p:spPr>
          <a:xfrm>
            <a:off x="4931850" y="1382482"/>
            <a:ext cx="3859500" cy="2378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>
            <p:ph type="title"/>
          </p:nvPr>
        </p:nvSpPr>
        <p:spPr>
          <a:xfrm>
            <a:off x="311700" y="410000"/>
            <a:ext cx="6779700" cy="60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68" name="Google Shape;168;p23"/>
          <p:cNvSpPr txBox="1"/>
          <p:nvPr/>
        </p:nvSpPr>
        <p:spPr>
          <a:xfrm>
            <a:off x="245625" y="1097600"/>
            <a:ext cx="3859500" cy="16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Linear models work well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KNR works the worst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Forecasting in future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Streamlit showtime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938775" y="3388650"/>
            <a:ext cx="24732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Thank you!</a:t>
            </a:r>
            <a:endParaRPr sz="3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6550" y="907550"/>
            <a:ext cx="3448000" cy="34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460950" y="2305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Overview</a:t>
            </a:r>
            <a:endParaRPr sz="2800"/>
          </a:p>
        </p:txBody>
      </p:sp>
      <p:sp>
        <p:nvSpPr>
          <p:cNvPr id="93" name="Google Shape;93;p14"/>
          <p:cNvSpPr txBox="1"/>
          <p:nvPr>
            <p:ph idx="4294967295" type="subTitle"/>
          </p:nvPr>
        </p:nvSpPr>
        <p:spPr>
          <a:xfrm>
            <a:off x="460938" y="106933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Motivation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" name="Google Shape;94;p14"/>
          <p:cNvSpPr txBox="1"/>
          <p:nvPr>
            <p:ph idx="4294967295" type="subTitle"/>
          </p:nvPr>
        </p:nvSpPr>
        <p:spPr>
          <a:xfrm>
            <a:off x="460938" y="183133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Baseline models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5" name="Google Shape;95;p14"/>
          <p:cNvSpPr txBox="1"/>
          <p:nvPr>
            <p:ph idx="4294967295" type="subTitle"/>
          </p:nvPr>
        </p:nvSpPr>
        <p:spPr>
          <a:xfrm>
            <a:off x="460938" y="221233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Exploratory data analysis &amp; fine tuning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14"/>
          <p:cNvSpPr txBox="1"/>
          <p:nvPr>
            <p:ph idx="4294967295" type="subTitle"/>
          </p:nvPr>
        </p:nvSpPr>
        <p:spPr>
          <a:xfrm>
            <a:off x="460938" y="259333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Final models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7" name="Google Shape;97;p14"/>
          <p:cNvSpPr txBox="1"/>
          <p:nvPr>
            <p:ph idx="4294967295" type="subTitle"/>
          </p:nvPr>
        </p:nvSpPr>
        <p:spPr>
          <a:xfrm>
            <a:off x="460938" y="297433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Summary and Streamlit app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8" name="Google Shape;98;p14"/>
          <p:cNvSpPr txBox="1"/>
          <p:nvPr>
            <p:ph idx="4294967295" type="subTitle"/>
          </p:nvPr>
        </p:nvSpPr>
        <p:spPr>
          <a:xfrm>
            <a:off x="460938" y="145033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Data collection and challenges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00"/>
              <a:t>Motivation</a:t>
            </a:r>
            <a:endParaRPr sz="2600"/>
          </a:p>
        </p:txBody>
      </p:sp>
      <p:sp>
        <p:nvSpPr>
          <p:cNvPr id="104" name="Google Shape;104;p15"/>
          <p:cNvSpPr txBox="1"/>
          <p:nvPr>
            <p:ph idx="4294967295" type="subTitle"/>
          </p:nvPr>
        </p:nvSpPr>
        <p:spPr>
          <a:xfrm>
            <a:off x="311688" y="34923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rPr b="1" lang="en"/>
              <a:t>I love </a:t>
            </a:r>
            <a:r>
              <a:rPr b="1" lang="en">
                <a:solidFill>
                  <a:srgbClr val="1155CC"/>
                </a:solidFill>
              </a:rPr>
              <a:t>math &amp; finance</a:t>
            </a:r>
            <a:r>
              <a:rPr b="1" lang="en"/>
              <a:t> and I love to </a:t>
            </a:r>
            <a:r>
              <a:rPr b="1" lang="en">
                <a:solidFill>
                  <a:srgbClr val="38761D"/>
                </a:solidFill>
              </a:rPr>
              <a:t>read and analyse in silence</a:t>
            </a:r>
            <a:r>
              <a:rPr b="1" lang="en"/>
              <a:t>.</a:t>
            </a:r>
            <a:endParaRPr b="1"/>
          </a:p>
        </p:txBody>
      </p:sp>
      <p:sp>
        <p:nvSpPr>
          <p:cNvPr id="105" name="Google Shape;105;p15"/>
          <p:cNvSpPr txBox="1"/>
          <p:nvPr/>
        </p:nvSpPr>
        <p:spPr>
          <a:xfrm>
            <a:off x="60775" y="4619800"/>
            <a:ext cx="18705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Courtesy: @googleimages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" name="Google Shape;10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452" y="1093997"/>
            <a:ext cx="1335428" cy="1934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3275" y="1094000"/>
            <a:ext cx="1281571" cy="1934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60526" y="1093998"/>
            <a:ext cx="1373266" cy="193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0601" y="1094000"/>
            <a:ext cx="1934174" cy="1934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 txBox="1"/>
          <p:nvPr/>
        </p:nvSpPr>
        <p:spPr>
          <a:xfrm>
            <a:off x="432076" y="3028175"/>
            <a:ext cx="12591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Jim Simons</a:t>
            </a:r>
            <a:endParaRPr b="1" sz="12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4838139" y="3028175"/>
            <a:ext cx="12591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Michael Burry</a:t>
            </a:r>
            <a:endParaRPr b="1" sz="12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00"/>
              <a:t>Economic indicators</a:t>
            </a:r>
            <a:endParaRPr sz="2600"/>
          </a:p>
        </p:txBody>
      </p:sp>
      <p:sp>
        <p:nvSpPr>
          <p:cNvPr id="117" name="Google Shape;117;p16"/>
          <p:cNvSpPr txBox="1"/>
          <p:nvPr>
            <p:ph idx="1" type="body"/>
          </p:nvPr>
        </p:nvSpPr>
        <p:spPr>
          <a:xfrm>
            <a:off x="311700" y="1077475"/>
            <a:ext cx="8114400" cy="27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Economic indicators </a:t>
            </a:r>
            <a:r>
              <a:rPr lang="en" sz="1400"/>
              <a:t>portray</a:t>
            </a:r>
            <a:r>
              <a:rPr lang="en" sz="1400"/>
              <a:t> the health of an economy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Indicators: </a:t>
            </a:r>
            <a:r>
              <a:rPr b="1" lang="en" sz="1400"/>
              <a:t>GDP</a:t>
            </a:r>
            <a:r>
              <a:rPr lang="en" sz="1400"/>
              <a:t>, </a:t>
            </a:r>
            <a:r>
              <a:rPr b="1" lang="en" sz="1400"/>
              <a:t>unemployment rate</a:t>
            </a:r>
            <a:r>
              <a:rPr lang="en" sz="1400"/>
              <a:t>, </a:t>
            </a:r>
            <a:r>
              <a:rPr b="1" lang="en" sz="1400"/>
              <a:t>inflation</a:t>
            </a:r>
            <a:r>
              <a:rPr lang="en" sz="1400"/>
              <a:t> etc.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Financial market: one of the most </a:t>
            </a:r>
            <a:r>
              <a:rPr b="1" lang="en" sz="1400"/>
              <a:t>dynamic</a:t>
            </a:r>
            <a:r>
              <a:rPr lang="en" sz="1400"/>
              <a:t> things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Very difficult to predict the randomness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How do economic indicators affect the financial market?</a:t>
            </a:r>
            <a:r>
              <a:rPr lang="en" sz="1400"/>
              <a:t> </a:t>
            </a:r>
            <a:endParaRPr sz="1400"/>
          </a:p>
        </p:txBody>
      </p:sp>
      <p:pic>
        <p:nvPicPr>
          <p:cNvPr id="118" name="Google Shape;11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9475" y="1017800"/>
            <a:ext cx="2499599" cy="2438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00"/>
              <a:t>Data collection and challenges </a:t>
            </a:r>
            <a:endParaRPr sz="2600"/>
          </a:p>
        </p:txBody>
      </p:sp>
      <p:sp>
        <p:nvSpPr>
          <p:cNvPr id="124" name="Google Shape;124;p17"/>
          <p:cNvSpPr txBox="1"/>
          <p:nvPr>
            <p:ph idx="1" type="body"/>
          </p:nvPr>
        </p:nvSpPr>
        <p:spPr>
          <a:xfrm>
            <a:off x="311700" y="1020150"/>
            <a:ext cx="3864000" cy="16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Economics </a:t>
            </a:r>
            <a:r>
              <a:rPr lang="en"/>
              <a:t>data</a:t>
            </a:r>
            <a:r>
              <a:rPr lang="en"/>
              <a:t>: </a:t>
            </a:r>
            <a:r>
              <a:rPr lang="en"/>
              <a:t>FRED (Federal Reserve Economic Data)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Stock market</a:t>
            </a:r>
            <a:r>
              <a:rPr lang="en"/>
              <a:t> data: Yahoo finance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Python implementation:</a:t>
            </a:r>
            <a:endParaRPr/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5850" y="1048625"/>
            <a:ext cx="4607071" cy="3820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" name="Google Shape;126;p17"/>
          <p:cNvGrpSpPr/>
          <p:nvPr/>
        </p:nvGrpSpPr>
        <p:grpSpPr>
          <a:xfrm>
            <a:off x="531250" y="2516300"/>
            <a:ext cx="3408200" cy="1828475"/>
            <a:chOff x="531250" y="2440100"/>
            <a:chExt cx="3408200" cy="1828475"/>
          </a:xfrm>
        </p:grpSpPr>
        <p:pic>
          <p:nvPicPr>
            <p:cNvPr id="127" name="Google Shape;127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31250" y="2440100"/>
              <a:ext cx="3408200" cy="1828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8" name="Google Shape;128;p17"/>
            <p:cNvSpPr/>
            <p:nvPr/>
          </p:nvSpPr>
          <p:spPr>
            <a:xfrm>
              <a:off x="1253150" y="4086175"/>
              <a:ext cx="2146200" cy="1455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311700" y="410000"/>
            <a:ext cx="6779700" cy="60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Baseline ML models</a:t>
            </a:r>
            <a:endParaRPr/>
          </a:p>
        </p:txBody>
      </p:sp>
      <p:sp>
        <p:nvSpPr>
          <p:cNvPr id="134" name="Google Shape;134;p18"/>
          <p:cNvSpPr txBox="1"/>
          <p:nvPr/>
        </p:nvSpPr>
        <p:spPr>
          <a:xfrm>
            <a:off x="311700" y="4278325"/>
            <a:ext cx="76554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18" title="baseline_model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1400" y="1231825"/>
            <a:ext cx="5921198" cy="3579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311700" y="410000"/>
            <a:ext cx="5050800" cy="60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Exploratory data</a:t>
            </a:r>
            <a:r>
              <a:rPr lang="en" sz="2600"/>
              <a:t> analysis</a:t>
            </a:r>
            <a:endParaRPr sz="2600"/>
          </a:p>
        </p:txBody>
      </p:sp>
      <p:pic>
        <p:nvPicPr>
          <p:cNvPr id="141" name="Google Shape;141;p19" title="pearson_heatma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3125" y="650775"/>
            <a:ext cx="4673126" cy="434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 txBox="1"/>
          <p:nvPr/>
        </p:nvSpPr>
        <p:spPr>
          <a:xfrm>
            <a:off x="163800" y="1094000"/>
            <a:ext cx="31188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Multicollinearity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GDP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Inflation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Exports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Mortgage rate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Imports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Imports pct change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311700" y="410000"/>
            <a:ext cx="6779700" cy="60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ML models</a:t>
            </a:r>
            <a:endParaRPr/>
          </a:p>
        </p:txBody>
      </p:sp>
      <p:pic>
        <p:nvPicPr>
          <p:cNvPr id="148" name="Google Shape;148;p20" title="final_model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763" y="1155625"/>
            <a:ext cx="6212475" cy="375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/>
          <p:nvPr>
            <p:ph type="title"/>
          </p:nvPr>
        </p:nvSpPr>
        <p:spPr>
          <a:xfrm>
            <a:off x="311700" y="410000"/>
            <a:ext cx="2970900" cy="60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Bivariate analysis</a:t>
            </a:r>
            <a:endParaRPr sz="2600"/>
          </a:p>
        </p:txBody>
      </p:sp>
      <p:pic>
        <p:nvPicPr>
          <p:cNvPr id="154" name="Google Shape;1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9250" y="615325"/>
            <a:ext cx="5751798" cy="447674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/>
          <p:nvPr/>
        </p:nvSpPr>
        <p:spPr>
          <a:xfrm>
            <a:off x="163800" y="1094000"/>
            <a:ext cx="31188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S&amp;P500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correlates (&gt; 0.5) with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Date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Inflation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GDP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M2 money supply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Industry Production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Exports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Imports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How do they correlate?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